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3" r:id="rId3"/>
    <p:sldId id="261" r:id="rId4"/>
    <p:sldId id="258" r:id="rId5"/>
    <p:sldId id="257" r:id="rId6"/>
    <p:sldId id="259" r:id="rId7"/>
    <p:sldId id="265" r:id="rId8"/>
    <p:sldId id="262" r:id="rId9"/>
    <p:sldId id="260" r:id="rId10"/>
    <p:sldId id="264" r:id="rId11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22"/>
    <p:restoredTop sz="92445"/>
  </p:normalViewPr>
  <p:slideViewPr>
    <p:cSldViewPr>
      <p:cViewPr>
        <p:scale>
          <a:sx n="100" d="100"/>
          <a:sy n="100" d="100"/>
        </p:scale>
        <p:origin x="616" y="52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image1.jpeg>
</file>

<file path=ppt/media/image2.jpeg>
</file>

<file path=ppt/media/image3.png>
</file>

<file path=ppt/media/image4.png>
</file>

<file path=ppt/media/image5.gif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7" name="矩形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頁尾版面配置區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0" name="日期版面配置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12" name="投影片編號版面配置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zh-TW" altLang="en-US"/>
          </a:p>
        </p:txBody>
      </p:sp>
      <p:sp>
        <p:nvSpPr>
          <p:cNvPr id="16" name="文字版面配置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15" name="文字版面配置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8" name="矩形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1" name="矩形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A7A19801-80E7-41C8-B6F3-EA146BCFDBE5}" type="datetimeFigureOut">
              <a:rPr lang="zh-TW" altLang="en-US" smtClean="0"/>
              <a:t>2017/1/4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8349EA18-FC85-4994-8166-9D8F765CA3FE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9297" b="82324" l="1250" r="97578">
                        <a14:backgroundMark x1="49531" y1="36426" x2="48594" y2="367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12" t="23549" r="1020" b="18504"/>
          <a:stretch/>
        </p:blipFill>
        <p:spPr>
          <a:xfrm>
            <a:off x="395536" y="1772816"/>
            <a:ext cx="8406882" cy="397403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67544" y="332656"/>
            <a:ext cx="7052320" cy="1440160"/>
          </a:xfrm>
        </p:spPr>
        <p:txBody>
          <a:bodyPr/>
          <a:lstStyle/>
          <a:p>
            <a:r>
              <a:rPr lang="en-US" altLang="zh-TW" cap="none" dirty="0" smtClean="0"/>
              <a:t>CAED</a:t>
            </a:r>
            <a:r>
              <a:rPr lang="zh-TW" altLang="en-US" cap="none" dirty="0" smtClean="0"/>
              <a:t> </a:t>
            </a:r>
            <a:r>
              <a:rPr lang="en-US" altLang="zh-TW" cap="none" dirty="0" smtClean="0"/>
              <a:t>Final Project – Chess System</a:t>
            </a:r>
            <a:endParaRPr lang="zh-TW" altLang="en-US" cap="none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419872" y="6165304"/>
            <a:ext cx="5616624" cy="454462"/>
          </a:xfrm>
        </p:spPr>
        <p:txBody>
          <a:bodyPr>
            <a:noAutofit/>
          </a:bodyPr>
          <a:lstStyle/>
          <a:p>
            <a:r>
              <a:rPr lang="en-US" altLang="zh-TW" sz="2000" dirty="0" smtClean="0">
                <a:solidFill>
                  <a:schemeClr val="bg1"/>
                </a:solidFill>
              </a:rPr>
              <a:t>January 4, 2017    B01502069 </a:t>
            </a:r>
            <a:r>
              <a:rPr lang="zh-TW" altLang="en-US" sz="2000" dirty="0" smtClean="0">
                <a:solidFill>
                  <a:schemeClr val="bg1"/>
                </a:solidFill>
              </a:rPr>
              <a:t>顏毓均</a:t>
            </a:r>
            <a:endParaRPr lang="zh-TW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721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Future work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755576" y="1916832"/>
            <a:ext cx="8010472" cy="4179168"/>
          </a:xfrm>
        </p:spPr>
        <p:txBody>
          <a:bodyPr/>
          <a:lstStyle/>
          <a:p>
            <a:r>
              <a:rPr lang="en-US" altLang="zh-TW" dirty="0" smtClean="0"/>
              <a:t>Add Chess AI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2120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Features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1560" y="1916832"/>
            <a:ext cx="8153400" cy="1900808"/>
          </a:xfrm>
        </p:spPr>
        <p:txBody>
          <a:bodyPr/>
          <a:lstStyle/>
          <a:p>
            <a:r>
              <a:rPr lang="zh-TW" altLang="en-US" dirty="0" smtClean="0"/>
              <a:t>雙人遊戲 </a:t>
            </a:r>
            <a:r>
              <a:rPr lang="en-US" altLang="zh-TW" dirty="0" smtClean="0"/>
              <a:t>Two players</a:t>
            </a:r>
          </a:p>
          <a:p>
            <a:r>
              <a:rPr lang="zh-TW" altLang="en-US" dirty="0"/>
              <a:t>載入</a:t>
            </a:r>
            <a:r>
              <a:rPr lang="zh-TW" altLang="en-US" dirty="0" smtClean="0"/>
              <a:t>棋譜 </a:t>
            </a:r>
            <a:r>
              <a:rPr lang="en-US" altLang="zh-TW" dirty="0" smtClean="0"/>
              <a:t>Load from file</a:t>
            </a:r>
          </a:p>
          <a:p>
            <a:r>
              <a:rPr lang="zh-TW" altLang="en-US" dirty="0" smtClean="0"/>
              <a:t>重設 </a:t>
            </a:r>
            <a:r>
              <a:rPr lang="en-US" altLang="zh-TW" dirty="0"/>
              <a:t>R</a:t>
            </a:r>
            <a:r>
              <a:rPr lang="en-US" altLang="zh-TW" dirty="0" smtClean="0"/>
              <a:t>eset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5858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Input 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827584" y="1844824"/>
            <a:ext cx="4248472" cy="2220210"/>
          </a:xfrm>
        </p:spPr>
        <p:txBody>
          <a:bodyPr/>
          <a:lstStyle/>
          <a:p>
            <a:r>
              <a:rPr lang="zh-TW" altLang="en-US" dirty="0" smtClean="0"/>
              <a:t>移動</a:t>
            </a:r>
            <a:r>
              <a:rPr lang="en-US" altLang="zh-TW" dirty="0" smtClean="0"/>
              <a:t>: a2-a3</a:t>
            </a:r>
          </a:p>
          <a:p>
            <a:r>
              <a:rPr lang="zh-TW" altLang="en-US" dirty="0" smtClean="0"/>
              <a:t>吃子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/>
              <a:t>c3xe4</a:t>
            </a:r>
            <a:endParaRPr lang="en-US" altLang="zh-TW" dirty="0" smtClean="0"/>
          </a:p>
          <a:p>
            <a:r>
              <a:rPr lang="zh-TW" altLang="en-US" dirty="0" smtClean="0"/>
              <a:t>結束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smtClean="0"/>
              <a:t>-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5" t="26370" r="64917" b="49997"/>
          <a:stretch/>
        </p:blipFill>
        <p:spPr bwMode="auto">
          <a:xfrm>
            <a:off x="5436096" y="2204864"/>
            <a:ext cx="3211066" cy="3231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87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Demo(1): Two players</a:t>
            </a:r>
            <a:br>
              <a:rPr lang="en-US" altLang="zh-TW" dirty="0" smtClean="0"/>
            </a:b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692696"/>
            <a:ext cx="8485580" cy="6165304"/>
          </a:xfrm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95" t="26370" r="64917" b="49997"/>
          <a:stretch/>
        </p:blipFill>
        <p:spPr bwMode="auto">
          <a:xfrm>
            <a:off x="467544" y="2132856"/>
            <a:ext cx="1980084" cy="1992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1980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Demo(2): Load from file</a:t>
            </a:r>
            <a:br>
              <a:rPr lang="en-US" altLang="zh-TW" dirty="0" smtClean="0"/>
            </a:b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55" y="692696"/>
            <a:ext cx="8745433" cy="6149947"/>
          </a:xfrm>
        </p:spPr>
      </p:pic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91"/>
          <a:stretch/>
        </p:blipFill>
        <p:spPr>
          <a:xfrm>
            <a:off x="7308304" y="980728"/>
            <a:ext cx="1358900" cy="244827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7119492" y="492006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mtClean="0"/>
              <a:t>Game1.txt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102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Demo(3): Reset</a:t>
            </a:r>
            <a:br>
              <a:rPr lang="en-US" altLang="zh-TW" dirty="0" smtClean="0"/>
            </a:br>
            <a:endParaRPr lang="zh-TW" altLang="en-US" dirty="0"/>
          </a:p>
        </p:txBody>
      </p:sp>
      <p:pic>
        <p:nvPicPr>
          <p:cNvPr id="3" name="內容版面配置區 2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692696"/>
            <a:ext cx="8714678" cy="6128320"/>
          </a:xfrm>
        </p:spPr>
      </p:pic>
    </p:spTree>
    <p:extLst>
      <p:ext uri="{BB962C8B-B14F-4D97-AF65-F5344CB8AC3E}">
        <p14:creationId xmlns:p14="http://schemas.microsoft.com/office/powerpoint/2010/main" val="1703386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</a:t>
            </a:r>
            <a:r>
              <a:rPr lang="en-US" altLang="zh-TW" dirty="0" smtClean="0"/>
              <a:t>unctions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612648" y="1772816"/>
            <a:ext cx="8153400" cy="4323184"/>
          </a:xfrm>
        </p:spPr>
        <p:txBody>
          <a:bodyPr/>
          <a:lstStyle/>
          <a:p>
            <a:r>
              <a:rPr lang="zh-TW" altLang="en-US" dirty="0" smtClean="0"/>
              <a:t>存取</a:t>
            </a:r>
            <a:r>
              <a:rPr lang="zh-TW" altLang="en-US" dirty="0" smtClean="0"/>
              <a:t>兩個玩家</a:t>
            </a:r>
            <a:r>
              <a:rPr lang="zh-TW" altLang="en-US" dirty="0" smtClean="0"/>
              <a:t>棋子</a:t>
            </a:r>
            <a:r>
              <a:rPr lang="zh-TW" altLang="en-US" dirty="0" smtClean="0"/>
              <a:t>的位置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 資料</a:t>
            </a:r>
            <a:r>
              <a:rPr lang="zh-TW" altLang="en-US" dirty="0"/>
              <a:t>結構</a:t>
            </a:r>
            <a:endParaRPr lang="zh-TW" altLang="en-US" dirty="0" smtClean="0"/>
          </a:p>
          <a:p>
            <a:r>
              <a:rPr lang="zh-TW" altLang="en-US" dirty="0" smtClean="0"/>
              <a:t>移動</a:t>
            </a:r>
            <a:r>
              <a:rPr lang="en-US" altLang="zh-TW" dirty="0" smtClean="0"/>
              <a:t>/</a:t>
            </a:r>
            <a:r>
              <a:rPr lang="zh-TW" altLang="en-US" dirty="0" smtClean="0"/>
              <a:t>吃子</a:t>
            </a:r>
            <a:r>
              <a:rPr lang="zh-TW" altLang="en-US" dirty="0" smtClean="0"/>
              <a:t>動畫 </a:t>
            </a:r>
            <a:r>
              <a:rPr lang="en-US" altLang="zh-TW" dirty="0" smtClean="0"/>
              <a:t>–</a:t>
            </a:r>
            <a:r>
              <a:rPr lang="zh-TW" altLang="en-US" dirty="0"/>
              <a:t> </a:t>
            </a:r>
            <a:r>
              <a:rPr lang="zh-TW" altLang="en-US" dirty="0" smtClean="0"/>
              <a:t>運動</a:t>
            </a:r>
            <a:r>
              <a:rPr lang="zh-TW" altLang="en-US" dirty="0" smtClean="0"/>
              <a:t>計算</a:t>
            </a:r>
            <a:endParaRPr lang="en-US" altLang="zh-TW" dirty="0" smtClean="0"/>
          </a:p>
          <a:p>
            <a:r>
              <a:rPr lang="zh-TW" altLang="en-US" dirty="0" smtClean="0"/>
              <a:t>指令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 </a:t>
            </a:r>
            <a:r>
              <a:rPr lang="zh-TW" altLang="en-US" dirty="0" smtClean="0"/>
              <a:t>字串</a:t>
            </a:r>
            <a:r>
              <a:rPr lang="zh-TW" altLang="en-US" dirty="0" smtClean="0"/>
              <a:t>處理</a:t>
            </a:r>
            <a:endParaRPr lang="en-US" altLang="zh-TW" dirty="0" smtClean="0"/>
          </a:p>
          <a:p>
            <a:r>
              <a:rPr lang="zh-TW" altLang="en-US" dirty="0" smtClean="0"/>
              <a:t>載入棋譜 </a:t>
            </a:r>
            <a:r>
              <a:rPr lang="en-US" altLang="zh-TW" dirty="0" smtClean="0"/>
              <a:t>–</a:t>
            </a:r>
            <a:r>
              <a:rPr lang="zh-TW" altLang="en-US" dirty="0" smtClean="0"/>
              <a:t> </a:t>
            </a:r>
            <a:r>
              <a:rPr lang="zh-TW" altLang="en-US" dirty="0" smtClean="0"/>
              <a:t>輸入</a:t>
            </a:r>
            <a:r>
              <a:rPr lang="en-US" altLang="zh-TW" dirty="0" smtClean="0"/>
              <a:t>/</a:t>
            </a:r>
            <a:r>
              <a:rPr lang="zh-TW" altLang="en-US" dirty="0" smtClean="0"/>
              <a:t>讀檔案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027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9552" y="2708920"/>
            <a:ext cx="8153400" cy="990600"/>
          </a:xfrm>
        </p:spPr>
        <p:txBody>
          <a:bodyPr/>
          <a:lstStyle/>
          <a:p>
            <a:pPr algn="ctr"/>
            <a:r>
              <a:rPr lang="en-US" altLang="zh-TW" dirty="0" smtClean="0"/>
              <a:t>Thank you for listening.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93619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Detail(1): Data structure</a:t>
            </a:r>
            <a:endParaRPr lang="zh-TW" altLang="en-US" dirty="0"/>
          </a:p>
        </p:txBody>
      </p:sp>
      <p:graphicFrame>
        <p:nvGraphicFramePr>
          <p:cNvPr id="8" name="內容版面配置區 7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717692263"/>
              </p:ext>
            </p:extLst>
          </p:nvPr>
        </p:nvGraphicFramePr>
        <p:xfrm>
          <a:off x="4860032" y="2348880"/>
          <a:ext cx="3096344" cy="1854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24136"/>
                <a:gridCol w="1152128"/>
                <a:gridCol w="720080"/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zh-TW" altLang="en-US" dirty="0" smtClean="0"/>
                        <a:t>黑色玩家</a:t>
                      </a:r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棋子代號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目前位置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實體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k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e7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&lt;&gt;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q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d7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&lt;&gt;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/>
                        <a:t>…</a:t>
                      </a:r>
                      <a:endParaRPr lang="zh-TW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內容版面配置區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0381192"/>
              </p:ext>
            </p:extLst>
          </p:nvPr>
        </p:nvGraphicFramePr>
        <p:xfrm>
          <a:off x="1115616" y="1844824"/>
          <a:ext cx="3096344" cy="1854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224136"/>
                <a:gridCol w="1152128"/>
                <a:gridCol w="720080"/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zh-TW" altLang="en-US" dirty="0" smtClean="0"/>
                        <a:t>白色玩家</a:t>
                      </a:r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棋子代號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目前位置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實體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k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e1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&lt;&gt;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q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d1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&lt;&gt;</a:t>
                      </a:r>
                      <a:endParaRPr lang="zh-TW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smtClean="0"/>
                        <a:t>…</a:t>
                      </a:r>
                      <a:endParaRPr lang="zh-TW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164" b="78223" l="29766" r="88125">
                        <a14:foregroundMark x1="58047" y1="36816" x2="78516" y2="51953"/>
                        <a14:foregroundMark x1="41484" y1="49023" x2="65000" y2="66797"/>
                        <a14:foregroundMark x1="46563" y1="49316" x2="50313" y2="56934"/>
                        <a14:backgroundMark x1="50781" y1="34766" x2="51016" y2="35938"/>
                        <a14:backgroundMark x1="68281" y1="56055" x2="68281" y2="56055"/>
                        <a14:backgroundMark x1="48672" y1="72363" x2="31406" y2="48145"/>
                        <a14:backgroundMark x1="47266" y1="38867" x2="76641" y2="66211"/>
                        <a14:backgroundMark x1="87188" y1="42969" x2="83672" y2="72363"/>
                        <a14:backgroundMark x1="86953" y1="44922" x2="59453" y2="31250"/>
                        <a14:backgroundMark x1="45625" y1="32129" x2="29531" y2="48438"/>
                        <a14:backgroundMark x1="60313" y1="30957" x2="51250" y2="37695"/>
                        <a14:backgroundMark x1="21875" y1="19336" x2="21875" y2="19336"/>
                        <a14:backgroundMark x1="21875" y1="25684" x2="90938" y2="286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797" t="27762" r="14464" b="21808"/>
          <a:stretch/>
        </p:blipFill>
        <p:spPr>
          <a:xfrm>
            <a:off x="1403648" y="4437112"/>
            <a:ext cx="2376264" cy="1966955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4355976" y="4725142"/>
            <a:ext cx="44644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/>
              <a:t>(</a:t>
            </a:r>
            <a:r>
              <a:rPr lang="en-US" altLang="zh-TW" sz="1200" dirty="0" err="1"/>
              <a:t>defun</a:t>
            </a:r>
            <a:r>
              <a:rPr lang="en-US" altLang="zh-TW" sz="1200" dirty="0"/>
              <a:t> </a:t>
            </a:r>
            <a:r>
              <a:rPr lang="en-US" altLang="zh-TW" sz="1200" dirty="0" err="1"/>
              <a:t>get_name_by_pos</a:t>
            </a:r>
            <a:r>
              <a:rPr lang="en-US" altLang="zh-TW" sz="1200" dirty="0"/>
              <a:t> (player </a:t>
            </a:r>
            <a:r>
              <a:rPr lang="en-US" altLang="zh-TW" sz="1200" dirty="0" err="1"/>
              <a:t>pos</a:t>
            </a:r>
            <a:r>
              <a:rPr lang="en-US" altLang="zh-TW" sz="1200" dirty="0"/>
              <a:t> /)</a:t>
            </a:r>
          </a:p>
          <a:p>
            <a:r>
              <a:rPr lang="en-US" altLang="zh-TW" sz="1200" dirty="0"/>
              <a:t>	(if (= player 0)</a:t>
            </a:r>
          </a:p>
          <a:p>
            <a:r>
              <a:rPr lang="en-US" altLang="zh-TW" sz="1200" dirty="0"/>
              <a:t>		(car (</a:t>
            </a:r>
            <a:r>
              <a:rPr lang="en-US" altLang="zh-TW" sz="1200" dirty="0" err="1"/>
              <a:t>rev_assoc</a:t>
            </a:r>
            <a:r>
              <a:rPr lang="en-US" altLang="zh-TW" sz="1200" dirty="0"/>
              <a:t> </a:t>
            </a:r>
            <a:r>
              <a:rPr lang="en-US" altLang="zh-TW" sz="1200" dirty="0" err="1"/>
              <a:t>pos</a:t>
            </a:r>
            <a:r>
              <a:rPr lang="en-US" altLang="zh-TW" sz="1200" dirty="0"/>
              <a:t> </a:t>
            </a:r>
            <a:r>
              <a:rPr lang="en-US" altLang="zh-TW" sz="1200" dirty="0" err="1"/>
              <a:t>white_pos</a:t>
            </a:r>
            <a:r>
              <a:rPr lang="en-US" altLang="zh-TW" sz="1200" dirty="0"/>
              <a:t>))</a:t>
            </a:r>
          </a:p>
          <a:p>
            <a:r>
              <a:rPr lang="en-US" altLang="zh-TW" sz="1200" dirty="0"/>
              <a:t>		(car (</a:t>
            </a:r>
            <a:r>
              <a:rPr lang="en-US" altLang="zh-TW" sz="1200" dirty="0" err="1"/>
              <a:t>rev_assoc</a:t>
            </a:r>
            <a:r>
              <a:rPr lang="en-US" altLang="zh-TW" sz="1200" dirty="0"/>
              <a:t> </a:t>
            </a:r>
            <a:r>
              <a:rPr lang="en-US" altLang="zh-TW" sz="1200" dirty="0" err="1"/>
              <a:t>pos</a:t>
            </a:r>
            <a:r>
              <a:rPr lang="en-US" altLang="zh-TW" sz="1200" dirty="0"/>
              <a:t> </a:t>
            </a:r>
            <a:r>
              <a:rPr lang="en-US" altLang="zh-TW" sz="1200" dirty="0" err="1"/>
              <a:t>black_pos</a:t>
            </a:r>
            <a:r>
              <a:rPr lang="en-US" altLang="zh-TW" sz="1200" dirty="0"/>
              <a:t>))</a:t>
            </a:r>
          </a:p>
          <a:p>
            <a:r>
              <a:rPr lang="en-US" altLang="zh-TW" sz="1200" dirty="0"/>
              <a:t>	)</a:t>
            </a:r>
          </a:p>
          <a:p>
            <a:r>
              <a:rPr lang="en-US" altLang="zh-TW" sz="1200" dirty="0"/>
              <a:t>)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906071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中庸">
  <a:themeElements>
    <a:clrScheme name="中庸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自訂 2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中庸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150</TotalTime>
  <Words>127</Words>
  <Application>Microsoft Macintosh PowerPoint</Application>
  <PresentationFormat>如螢幕大小 (4:3)</PresentationFormat>
  <Paragraphs>51</Paragraphs>
  <Slides>10</Slides>
  <Notes>0</Notes>
  <HiddenSlides>2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5" baseType="lpstr">
      <vt:lpstr>Wingdings</vt:lpstr>
      <vt:lpstr>Wingdings 2</vt:lpstr>
      <vt:lpstr>微軟正黑體</vt:lpstr>
      <vt:lpstr>Arial</vt:lpstr>
      <vt:lpstr>中庸</vt:lpstr>
      <vt:lpstr>CAED Final Project – Chess System</vt:lpstr>
      <vt:lpstr>Features</vt:lpstr>
      <vt:lpstr>Input format</vt:lpstr>
      <vt:lpstr>Demo(1): Two players </vt:lpstr>
      <vt:lpstr>Demo(2): Load from file </vt:lpstr>
      <vt:lpstr>Demo(3): Reset </vt:lpstr>
      <vt:lpstr>Functions</vt:lpstr>
      <vt:lpstr>Thank you for listening.</vt:lpstr>
      <vt:lpstr>Detail(1): Data structure</vt:lpstr>
      <vt:lpstr>Future 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西洋棋系統</dc:title>
  <dc:creator>ccpc53</dc:creator>
  <cp:lastModifiedBy>Microsoft Office 使用者</cp:lastModifiedBy>
  <cp:revision>16</cp:revision>
  <dcterms:created xsi:type="dcterms:W3CDTF">2017-01-04T10:30:25Z</dcterms:created>
  <dcterms:modified xsi:type="dcterms:W3CDTF">2017-01-04T15:32:59Z</dcterms:modified>
</cp:coreProperties>
</file>

<file path=docProps/thumbnail.jpeg>
</file>